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7" r:id="rId7"/>
    <p:sldId id="268" r:id="rId8"/>
    <p:sldId id="269" r:id="rId9"/>
    <p:sldId id="272" r:id="rId10"/>
    <p:sldId id="270" r:id="rId11"/>
    <p:sldId id="271" r:id="rId12"/>
    <p:sldId id="273" r:id="rId13"/>
    <p:sldId id="274" r:id="rId14"/>
    <p:sldId id="275" r:id="rId15"/>
    <p:sldId id="276" r:id="rId16"/>
    <p:sldId id="277" r:id="rId17"/>
    <p:sldId id="278" r:id="rId18"/>
    <p:sldId id="263" r:id="rId19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170DF9-623A-4B99-AE44-849FEF5044B3}" v="14" dt="2025-01-20T10:57:30.7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486FC-A4A1-4B60-DA7D-1C2A7E5A1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83A28-3CEA-DE6E-5827-687803E62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CC390-E608-2EBA-6893-83914B011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31B7A-3D04-4105-84CB-D83B18A8B729}" type="datetimeFigureOut">
              <a:rPr lang="en-DK" smtClean="0"/>
              <a:t>20/01/2025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C9889-6422-2019-6A15-2BB76BC9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FA098-AE0F-1BE7-4B6E-56BB71899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8327-96E5-48FA-ADCB-C947624CC6D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09037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DBBA1-E917-0BF9-9A0A-DEBDD7AC0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955C3C-1A33-EE06-A7F5-DEE14566F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54FBB-0E4D-EB75-3890-6FBE2BD11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31B7A-3D04-4105-84CB-D83B18A8B729}" type="datetimeFigureOut">
              <a:rPr lang="en-DK" smtClean="0"/>
              <a:t>20/01/2025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48227-E232-6E06-2C1A-405848A5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5A701-C724-BDC7-27EA-F55477002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8327-96E5-48FA-ADCB-C947624CC6D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77982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D14905-3B42-B1F0-64A0-4EFE891F6E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8EAC4-F806-FA1D-6FFC-92CD4E13FE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62C0F-66E5-C653-FED6-5C6B356B5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31B7A-3D04-4105-84CB-D83B18A8B729}" type="datetimeFigureOut">
              <a:rPr lang="en-DK" smtClean="0"/>
              <a:t>20/01/2025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43380-CCB5-9C18-FC1A-B74197EB2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138B7-FC7F-A877-B7D5-606B248D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8327-96E5-48FA-ADCB-C947624CC6D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34028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57A5-E1C2-E0E0-0ECF-649E8A09B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67763-0697-D14E-427C-2FA10B227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1FC8A-58E8-8A7E-082E-6119027D7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31B7A-3D04-4105-84CB-D83B18A8B729}" type="datetimeFigureOut">
              <a:rPr lang="en-DK" smtClean="0"/>
              <a:t>20/01/2025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5A220-7204-4550-9973-F545899E7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FF6EB-62B4-D47F-3FE7-42261BD63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8327-96E5-48FA-ADCB-C947624CC6D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8160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BA11A-A151-2F5C-7340-E5387E180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05855-35F6-D856-902A-8695EC37D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85F08-C51A-1F59-5F5A-606D53A29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31B7A-3D04-4105-84CB-D83B18A8B729}" type="datetimeFigureOut">
              <a:rPr lang="en-DK" smtClean="0"/>
              <a:t>20/01/2025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EB854-3152-70B0-4EB0-9AEAB01D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9F524-6453-0901-64E1-84C9EE87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8327-96E5-48FA-ADCB-C947624CC6D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7705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AEDD1-6DA8-B63A-4CAF-87420A4F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5A75C-676E-6EBB-7A11-791D89B91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54E88-2AE9-529C-BAB4-405F772FA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E03F2-3CE4-D24F-DA1D-F450FE244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31B7A-3D04-4105-84CB-D83B18A8B729}" type="datetimeFigureOut">
              <a:rPr lang="en-DK" smtClean="0"/>
              <a:t>20/01/2025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40FDE-8468-877A-FB9F-57FA1CE94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09CB2-E395-2B24-E7B2-EAE51921D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8327-96E5-48FA-ADCB-C947624CC6D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994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DA36-DFA4-AF78-87FF-5FD39E53A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E83C3-4FF8-5131-2D21-696ED5D80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FBE5C-8788-F3E7-BD62-F772D7C0B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828EAB-08A8-7486-7DD2-147614C084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5360A3-4CBD-BF02-F7F4-A9D40A0D54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290527-F414-C254-CDA7-D0C296732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31B7A-3D04-4105-84CB-D83B18A8B729}" type="datetimeFigureOut">
              <a:rPr lang="en-DK" smtClean="0"/>
              <a:t>20/01/2025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24A909-52D1-54F8-6AB5-0D8B92E73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6CEA50-F25A-5722-0711-ED394EC8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8327-96E5-48FA-ADCB-C947624CC6D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3381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7AAC-4288-5FFC-4283-A2D8B994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8BC0F8-FD3D-7764-EAE7-3CCBA946F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31B7A-3D04-4105-84CB-D83B18A8B729}" type="datetimeFigureOut">
              <a:rPr lang="en-DK" smtClean="0"/>
              <a:t>20/01/2025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CF5F1-BA40-EB0A-E0FA-9866007BE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FB0ED-7AB9-156E-2B61-966FA44C2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8327-96E5-48FA-ADCB-C947624CC6D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78088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E9D23F-7B6B-5545-569B-FF4F336A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31B7A-3D04-4105-84CB-D83B18A8B729}" type="datetimeFigureOut">
              <a:rPr lang="en-DK" smtClean="0"/>
              <a:t>20/01/2025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ED3A0-1694-AB2A-2E01-5E665444F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7086D-ACC1-F17E-ED62-C115028A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8327-96E5-48FA-ADCB-C947624CC6D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49754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076E5-1778-2422-0657-BC4C08A7B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20887-F7EA-CE47-431A-B93140174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027A1-B43A-9196-A0D3-A8E0A97FD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0EAA3-DA76-12A5-55B3-38ED1C124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31B7A-3D04-4105-84CB-D83B18A8B729}" type="datetimeFigureOut">
              <a:rPr lang="en-DK" smtClean="0"/>
              <a:t>20/01/2025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3403A-BA5B-88C4-B75E-9319CE167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A8A19-5A04-BC6E-C86F-C21AAED48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8327-96E5-48FA-ADCB-C947624CC6D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9693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2B00-51D9-B132-E485-8F39E5645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8B74E5-87EA-B700-70C9-E8EF44BEE8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C900D6-95D2-A845-683E-B860BE0AD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27797-EDBF-7080-22DF-B6892E35E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31B7A-3D04-4105-84CB-D83B18A8B729}" type="datetimeFigureOut">
              <a:rPr lang="en-DK" smtClean="0"/>
              <a:t>20/01/2025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5E0C8-B20F-5849-0C1C-CB75EBF3D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AE0C6-6DB9-1633-7380-A02C12139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8327-96E5-48FA-ADCB-C947624CC6D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07820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44E55-BC46-9B42-B524-D1815CFA3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A5313-273B-1CD0-D0C2-23983DD31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7C071-ABD2-9DF7-8871-FB8510DBA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631B7A-3D04-4105-84CB-D83B18A8B729}" type="datetimeFigureOut">
              <a:rPr lang="en-DK" smtClean="0"/>
              <a:t>20/01/2025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1CAE7-2023-0E15-7638-6D36BA3FCC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BE0D2-33B8-2BDA-2850-7F5B71DC68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F18327-96E5-48FA-ADCB-C947624CC6D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2211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6018-E737-52DD-37FD-29686A426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3895" y="1600200"/>
            <a:ext cx="4278468" cy="318707"/>
          </a:xfrm>
        </p:spPr>
        <p:txBody>
          <a:bodyPr>
            <a:normAutofit fontScale="90000"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12 PRINCIPLES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CDDA32-597F-4A33-C245-12344E1D179E}"/>
              </a:ext>
            </a:extLst>
          </p:cNvPr>
          <p:cNvSpPr txBox="1">
            <a:spLocks/>
          </p:cNvSpPr>
          <p:nvPr/>
        </p:nvSpPr>
        <p:spPr>
          <a:xfrm>
            <a:off x="893894" y="496429"/>
            <a:ext cx="3382541" cy="1103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DK" sz="18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nb-NO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MAYER</a:t>
            </a:r>
            <a:endParaRPr lang="en-DK" sz="3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6A4B79-65D9-8815-0229-155F09348C6C}"/>
              </a:ext>
            </a:extLst>
          </p:cNvPr>
          <p:cNvSpPr/>
          <p:nvPr/>
        </p:nvSpPr>
        <p:spPr>
          <a:xfrm>
            <a:off x="1024219" y="1918907"/>
            <a:ext cx="1220217" cy="565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42715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FC855B-1050-A0CF-CCA7-8F6FF770F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097C46-4E6C-AD57-F66E-8E0C96D9D73C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B9D970-9A00-0BDE-A1EA-D35BB887C423}"/>
              </a:ext>
            </a:extLst>
          </p:cNvPr>
          <p:cNvSpPr/>
          <p:nvPr/>
        </p:nvSpPr>
        <p:spPr>
          <a:xfrm>
            <a:off x="4207163" y="2711201"/>
            <a:ext cx="1220217" cy="565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9AF81-6EE6-9D0F-79DD-E117F4AA72F2}"/>
              </a:ext>
            </a:extLst>
          </p:cNvPr>
          <p:cNvSpPr txBox="1">
            <a:spLocks/>
          </p:cNvSpPr>
          <p:nvPr/>
        </p:nvSpPr>
        <p:spPr>
          <a:xfrm>
            <a:off x="1251343" y="2364221"/>
            <a:ext cx="4278468" cy="3187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PRE-TRAINING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EAA9C3-3604-5B9E-1EBA-B22095D09EA6}"/>
              </a:ext>
            </a:extLst>
          </p:cNvPr>
          <p:cNvSpPr txBox="1">
            <a:spLocks/>
          </p:cNvSpPr>
          <p:nvPr/>
        </p:nvSpPr>
        <p:spPr>
          <a:xfrm>
            <a:off x="893894" y="3629910"/>
            <a:ext cx="4635917" cy="2258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INTRODUCTION TIL HVER SIDE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GIVE BRUGEREN ET HEAD START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68E8DF-1DDB-F2DC-CD76-B12C0DE011E9}"/>
              </a:ext>
            </a:extLst>
          </p:cNvPr>
          <p:cNvSpPr txBox="1">
            <a:spLocks/>
          </p:cNvSpPr>
          <p:nvPr/>
        </p:nvSpPr>
        <p:spPr>
          <a:xfrm>
            <a:off x="2052873" y="1260450"/>
            <a:ext cx="3476938" cy="1103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en-DK" sz="18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nb-NO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MAYER’S 8 PRINCIPLE</a:t>
            </a:r>
            <a:endParaRPr lang="en-DK" sz="36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12FB68-C753-AC39-52A1-46EB14BA0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072" y="1336970"/>
            <a:ext cx="5654964" cy="1661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691202-35EB-A504-CF31-3699F66E5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072" y="3755580"/>
            <a:ext cx="5654964" cy="213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7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F6A287-4018-493D-E38F-A78F56F92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700C8C-B41E-A5AA-591A-4777D619907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94753-BD48-7432-9879-6B0D4B6DABA0}"/>
              </a:ext>
            </a:extLst>
          </p:cNvPr>
          <p:cNvSpPr/>
          <p:nvPr/>
        </p:nvSpPr>
        <p:spPr>
          <a:xfrm>
            <a:off x="4207163" y="2711201"/>
            <a:ext cx="1220217" cy="565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13E24-089D-CBCD-A771-63A16D04400A}"/>
              </a:ext>
            </a:extLst>
          </p:cNvPr>
          <p:cNvSpPr txBox="1">
            <a:spLocks/>
          </p:cNvSpPr>
          <p:nvPr/>
        </p:nvSpPr>
        <p:spPr>
          <a:xfrm>
            <a:off x="1251343" y="2364221"/>
            <a:ext cx="4278468" cy="3187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MODALITY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5165D43-31FF-BE43-AB1E-2A311EE9DE28}"/>
              </a:ext>
            </a:extLst>
          </p:cNvPr>
          <p:cNvSpPr txBox="1">
            <a:spLocks/>
          </p:cNvSpPr>
          <p:nvPr/>
        </p:nvSpPr>
        <p:spPr>
          <a:xfrm>
            <a:off x="893894" y="3629910"/>
            <a:ext cx="4635917" cy="2258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BRUG MINDRE TEXT OG MERE LYD OG BILLEDER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ANIMATIONER ER GOD TIL AT REDUCERE MÆNGDEN AF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9087619-FCED-DB84-E39E-D7297D8A7BE9}"/>
              </a:ext>
            </a:extLst>
          </p:cNvPr>
          <p:cNvSpPr txBox="1">
            <a:spLocks/>
          </p:cNvSpPr>
          <p:nvPr/>
        </p:nvSpPr>
        <p:spPr>
          <a:xfrm>
            <a:off x="2052873" y="1260450"/>
            <a:ext cx="3476938" cy="1103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en-DK" sz="18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nb-NO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MAYER’S 9 PRINCIPLE</a:t>
            </a:r>
            <a:endParaRPr lang="en-DK" sz="36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B4998-925F-D605-BF4F-C09E194BC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528" y="757520"/>
            <a:ext cx="5276088" cy="23444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35B033-DC30-1882-220F-1AA8EAFF7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528" y="4018108"/>
            <a:ext cx="5276088" cy="149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2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B2D17D-5127-7F2B-BD50-E41C15123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BFE70BF-3F0E-D1A6-EB27-7C7705B76AE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228BC-8146-BDDD-8C3D-1D6C45BBE185}"/>
              </a:ext>
            </a:extLst>
          </p:cNvPr>
          <p:cNvSpPr/>
          <p:nvPr/>
        </p:nvSpPr>
        <p:spPr>
          <a:xfrm>
            <a:off x="4207163" y="2711201"/>
            <a:ext cx="1220217" cy="565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4B2D4-4B6E-9E21-B27C-81FEF4354CB2}"/>
              </a:ext>
            </a:extLst>
          </p:cNvPr>
          <p:cNvSpPr txBox="1">
            <a:spLocks/>
          </p:cNvSpPr>
          <p:nvPr/>
        </p:nvSpPr>
        <p:spPr>
          <a:xfrm>
            <a:off x="1251343" y="2364221"/>
            <a:ext cx="4278468" cy="3187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VOICE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6EA701A-844D-3D1B-006C-E5655CE3184E}"/>
              </a:ext>
            </a:extLst>
          </p:cNvPr>
          <p:cNvSpPr txBox="1">
            <a:spLocks/>
          </p:cNvSpPr>
          <p:nvPr/>
        </p:nvSpPr>
        <p:spPr>
          <a:xfrm>
            <a:off x="893894" y="3629910"/>
            <a:ext cx="4635917" cy="2258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BRUG RIGTIG STEMME I VIDEOER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SKABER TRYGHED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27BFD-5596-42CE-F5E4-7C1AB0E4E9B6}"/>
              </a:ext>
            </a:extLst>
          </p:cNvPr>
          <p:cNvSpPr txBox="1">
            <a:spLocks/>
          </p:cNvSpPr>
          <p:nvPr/>
        </p:nvSpPr>
        <p:spPr>
          <a:xfrm>
            <a:off x="2052873" y="1260450"/>
            <a:ext cx="3476938" cy="1103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en-DK" sz="18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nb-NO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MAYER’S 10 PRINCIPLE</a:t>
            </a:r>
            <a:endParaRPr lang="en-DK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244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79098A-525A-5C14-5DD2-82B5677FE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3502FC-08F1-D518-412A-91697C4C6F7E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025985-8B02-E995-022B-59FCE9AED391}"/>
              </a:ext>
            </a:extLst>
          </p:cNvPr>
          <p:cNvSpPr/>
          <p:nvPr/>
        </p:nvSpPr>
        <p:spPr>
          <a:xfrm>
            <a:off x="4207163" y="2711201"/>
            <a:ext cx="1220217" cy="565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BB60A-175A-E89F-7961-EBEFD5AF8595}"/>
              </a:ext>
            </a:extLst>
          </p:cNvPr>
          <p:cNvSpPr txBox="1">
            <a:spLocks/>
          </p:cNvSpPr>
          <p:nvPr/>
        </p:nvSpPr>
        <p:spPr>
          <a:xfrm>
            <a:off x="1251343" y="2364221"/>
            <a:ext cx="4278468" cy="3187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PERSONALISATION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6AA4189-74D8-8283-A92E-0AA2CEC010D3}"/>
              </a:ext>
            </a:extLst>
          </p:cNvPr>
          <p:cNvSpPr txBox="1">
            <a:spLocks/>
          </p:cNvSpPr>
          <p:nvPr/>
        </p:nvSpPr>
        <p:spPr>
          <a:xfrm>
            <a:off x="893894" y="3629910"/>
            <a:ext cx="4635917" cy="2258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HVERDAGS ORDFORRÅD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BRUG JEG PERSON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IKKE BRUG FORMEL SPROG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77CF524-2D1B-22BF-C642-DCA1DC0E3A4D}"/>
              </a:ext>
            </a:extLst>
          </p:cNvPr>
          <p:cNvSpPr txBox="1">
            <a:spLocks/>
          </p:cNvSpPr>
          <p:nvPr/>
        </p:nvSpPr>
        <p:spPr>
          <a:xfrm>
            <a:off x="2052873" y="1260450"/>
            <a:ext cx="3476938" cy="1103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en-DK" sz="18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nb-NO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MAYER’S 11 PRINCIPLE</a:t>
            </a:r>
            <a:endParaRPr lang="en-DK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731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F22B10-E8EE-2374-AC80-CE76FA598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F90C0D-918B-557E-D767-1E6CE1EFAE1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7DF363-469A-C864-9515-A3EFB2A3D7A4}"/>
              </a:ext>
            </a:extLst>
          </p:cNvPr>
          <p:cNvSpPr/>
          <p:nvPr/>
        </p:nvSpPr>
        <p:spPr>
          <a:xfrm>
            <a:off x="4207163" y="2711201"/>
            <a:ext cx="1220217" cy="565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9B89B-A1E0-8D3A-4DDA-D5FC53171A32}"/>
              </a:ext>
            </a:extLst>
          </p:cNvPr>
          <p:cNvSpPr txBox="1">
            <a:spLocks/>
          </p:cNvSpPr>
          <p:nvPr/>
        </p:nvSpPr>
        <p:spPr>
          <a:xfrm>
            <a:off x="1251343" y="2364221"/>
            <a:ext cx="4278468" cy="3187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IMAGE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5A1019D-5557-0965-4A3D-8F6EE358BA23}"/>
              </a:ext>
            </a:extLst>
          </p:cNvPr>
          <p:cNvSpPr txBox="1">
            <a:spLocks/>
          </p:cNvSpPr>
          <p:nvPr/>
        </p:nvSpPr>
        <p:spPr>
          <a:xfrm>
            <a:off x="893894" y="3629910"/>
            <a:ext cx="4635917" cy="2258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”TALKING HEADS VIDEOS”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COMPLEMENTAR VISUEL ELEMENTER ER TYPISK MERE EFFEKTIVE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7186EA0-878D-6237-95A1-E36CB27BB0C6}"/>
              </a:ext>
            </a:extLst>
          </p:cNvPr>
          <p:cNvSpPr txBox="1">
            <a:spLocks/>
          </p:cNvSpPr>
          <p:nvPr/>
        </p:nvSpPr>
        <p:spPr>
          <a:xfrm>
            <a:off x="2052873" y="1260450"/>
            <a:ext cx="3476938" cy="1103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en-DK" sz="18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nb-NO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MAYER’S 12 PRINCIPLE</a:t>
            </a:r>
            <a:endParaRPr lang="en-DK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349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C1CF3C-47C8-D814-D09E-7B45B3CB1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95F508-BA37-70B2-70DB-D444E2921F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3922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33851-8D81-C748-0456-CBA89C0E4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0438" y="1614432"/>
            <a:ext cx="4278468" cy="318707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BJ FOGG | MAYER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DDEF6E9-3C51-A1D6-F5D1-0C861202AF3D}"/>
              </a:ext>
            </a:extLst>
          </p:cNvPr>
          <p:cNvSpPr txBox="1">
            <a:spLocks/>
          </p:cNvSpPr>
          <p:nvPr/>
        </p:nvSpPr>
        <p:spPr>
          <a:xfrm>
            <a:off x="4207163" y="398287"/>
            <a:ext cx="3765019" cy="1103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DK" sz="18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nb-NO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PERSPEKTIVERING</a:t>
            </a:r>
            <a:endParaRPr lang="en-DK" sz="3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DF90B4-70F1-7D35-067A-40C001E46DA4}"/>
              </a:ext>
            </a:extLst>
          </p:cNvPr>
          <p:cNvSpPr/>
          <p:nvPr/>
        </p:nvSpPr>
        <p:spPr>
          <a:xfrm>
            <a:off x="5479563" y="1988967"/>
            <a:ext cx="1220217" cy="565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61AB22A-5BF4-02CD-D0A6-47065B749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3951" y="3186055"/>
            <a:ext cx="7731440" cy="2306655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MOTIVATION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MOTIVATION GENNEM DE 12 PRINCIPLES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TRIGGERS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ANVENDE BJ FOGG MODEL TIL DE 12 PRINCIPLES</a:t>
            </a:r>
            <a:endParaRPr lang="en-DK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377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995EA3-3BCE-A714-0728-24485797C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FC3D0AB-AB07-EDE2-BBFF-4CF13C5FB5D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F0D3-1B79-4363-09B7-B3E2E676D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343" y="2364221"/>
            <a:ext cx="4278468" cy="318707"/>
          </a:xfrm>
        </p:spPr>
        <p:txBody>
          <a:bodyPr>
            <a:normAutofit fontScale="90000"/>
          </a:bodyPr>
          <a:lstStyle/>
          <a:p>
            <a:pPr algn="r"/>
            <a:r>
              <a:rPr lang="en-US" sz="1800" dirty="0">
                <a:solidFill>
                  <a:schemeClr val="bg1"/>
                </a:solidFill>
              </a:rPr>
              <a:t>DEFINITION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41045C-0E79-8572-1B46-31EA2E9608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894" y="3629910"/>
            <a:ext cx="4635917" cy="261544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PÆDAGOGISK PSYKOLOGI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EFFEKTIVT DESIGNER MULTIMEDIEINHOLD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LÆRING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MERE END BARE ORD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053C66-75B8-54A1-D608-A8C3A5AF4F6C}"/>
              </a:ext>
            </a:extLst>
          </p:cNvPr>
          <p:cNvSpPr txBox="1">
            <a:spLocks/>
          </p:cNvSpPr>
          <p:nvPr/>
        </p:nvSpPr>
        <p:spPr>
          <a:xfrm>
            <a:off x="2052873" y="1260450"/>
            <a:ext cx="3476938" cy="1103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en-DK" sz="18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nb-NO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THE 12 PRINCIPLES</a:t>
            </a:r>
            <a:endParaRPr lang="en-DK" sz="3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C8F040-AFB2-D865-0E97-F1D1C46EB4EE}"/>
              </a:ext>
            </a:extLst>
          </p:cNvPr>
          <p:cNvSpPr/>
          <p:nvPr/>
        </p:nvSpPr>
        <p:spPr>
          <a:xfrm>
            <a:off x="4207163" y="2711201"/>
            <a:ext cx="1220217" cy="565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77793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C39834-C56B-1346-69F4-A47C029CB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2223D96-398C-A76D-87F0-A683BD347EC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AA15FB-B802-F596-BF5B-BA463F8EE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343" y="2364221"/>
            <a:ext cx="4278468" cy="318707"/>
          </a:xfrm>
        </p:spPr>
        <p:txBody>
          <a:bodyPr>
            <a:normAutofit fontScale="90000"/>
          </a:bodyPr>
          <a:lstStyle/>
          <a:p>
            <a:pPr algn="r"/>
            <a:r>
              <a:rPr lang="en-US" sz="1800" dirty="0">
                <a:solidFill>
                  <a:schemeClr val="bg1"/>
                </a:solidFill>
              </a:rPr>
              <a:t>MULTIMEDIA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91BD8-AB17-9244-875C-4942012C33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894" y="3629910"/>
            <a:ext cx="4635917" cy="261544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ORD OG BILLEDER FØRER TIL BEDRE LÆRING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MENINGSFULDE FORBINDELSER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HUSKE INFORMATION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ECA6D5-3365-DCA0-8961-05DFC72049A6}"/>
              </a:ext>
            </a:extLst>
          </p:cNvPr>
          <p:cNvSpPr txBox="1">
            <a:spLocks/>
          </p:cNvSpPr>
          <p:nvPr/>
        </p:nvSpPr>
        <p:spPr>
          <a:xfrm>
            <a:off x="2052873" y="1260450"/>
            <a:ext cx="3476938" cy="1103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en-DK" sz="18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nb-NO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MAYER’S 1 PRINCIPLE</a:t>
            </a:r>
            <a:endParaRPr lang="en-DK" sz="3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501527-E32B-B62A-7989-076D5E02DDAA}"/>
              </a:ext>
            </a:extLst>
          </p:cNvPr>
          <p:cNvSpPr/>
          <p:nvPr/>
        </p:nvSpPr>
        <p:spPr>
          <a:xfrm>
            <a:off x="4207163" y="2711201"/>
            <a:ext cx="1220217" cy="565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BA372D-43CC-F498-FBC3-5537A562B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664" y="638687"/>
            <a:ext cx="5478224" cy="2694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50982D-BC9D-7733-EFD6-301750B6E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664" y="4187952"/>
            <a:ext cx="5552456" cy="183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73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B74792-103A-9CC7-5436-F177943FC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539B52E-1AA9-ED6E-1959-BD64FAAAB89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2C5B35-7CB2-2562-C0FA-8C1685BD2981}"/>
              </a:ext>
            </a:extLst>
          </p:cNvPr>
          <p:cNvSpPr/>
          <p:nvPr/>
        </p:nvSpPr>
        <p:spPr>
          <a:xfrm>
            <a:off x="4207163" y="2711201"/>
            <a:ext cx="1220217" cy="565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95E1319-54C8-1928-D105-634F6E5B3688}"/>
              </a:ext>
            </a:extLst>
          </p:cNvPr>
          <p:cNvSpPr txBox="1">
            <a:spLocks/>
          </p:cNvSpPr>
          <p:nvPr/>
        </p:nvSpPr>
        <p:spPr>
          <a:xfrm>
            <a:off x="1251343" y="2364221"/>
            <a:ext cx="4278468" cy="3187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chemeClr val="bg1"/>
                </a:solidFill>
              </a:rPr>
              <a:t>COHERENCE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B98FDCE-6438-42B7-C4BD-F178033DC386}"/>
              </a:ext>
            </a:extLst>
          </p:cNvPr>
          <p:cNvSpPr txBox="1">
            <a:spLocks/>
          </p:cNvSpPr>
          <p:nvPr/>
        </p:nvSpPr>
        <p:spPr>
          <a:xfrm>
            <a:off x="893894" y="3629910"/>
            <a:ext cx="4635917" cy="2258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>
                <a:solidFill>
                  <a:schemeClr val="bg1"/>
                </a:solidFill>
              </a:rPr>
              <a:t>KUN VIGTIGE INFORMATION SKAL VÆRE INCLUDERET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>
                <a:solidFill>
                  <a:schemeClr val="bg1"/>
                </a:solidFill>
              </a:rPr>
              <a:t>GEM INFORMATION SOM IKKE ER VIGTIG I DETTE TIDSPUNKT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>
                <a:solidFill>
                  <a:schemeClr val="bg1"/>
                </a:solidFill>
              </a:rPr>
              <a:t>INGEN BAGGRUNDS MUSIC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690B817-4DDE-CFED-7D0B-710493BFC031}"/>
              </a:ext>
            </a:extLst>
          </p:cNvPr>
          <p:cNvSpPr txBox="1">
            <a:spLocks/>
          </p:cNvSpPr>
          <p:nvPr/>
        </p:nvSpPr>
        <p:spPr>
          <a:xfrm>
            <a:off x="2052873" y="1260450"/>
            <a:ext cx="3476938" cy="1103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en-DK" sz="18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nb-NO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MAYER’S 2 PRINCIPLE</a:t>
            </a:r>
            <a:endParaRPr lang="en-DK" sz="3600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DA5B9D-B651-F55E-D60F-84A72A684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41" y="2522594"/>
            <a:ext cx="5674591" cy="4337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34F5C1-BDC3-ACEB-7DF8-15C942150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040" y="3300984"/>
            <a:ext cx="5688058" cy="232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39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1008C2-F044-DCCD-E2F9-40D7D094B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E1B409-14EE-5EE8-B295-BCD0E712CDB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6DB2D2-07FD-93B6-5A17-9DF82A1B4CE8}"/>
              </a:ext>
            </a:extLst>
          </p:cNvPr>
          <p:cNvSpPr/>
          <p:nvPr/>
        </p:nvSpPr>
        <p:spPr>
          <a:xfrm>
            <a:off x="4207163" y="2711201"/>
            <a:ext cx="1220217" cy="565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0388526-14FC-4DDF-0851-4FAF59C6598C}"/>
              </a:ext>
            </a:extLst>
          </p:cNvPr>
          <p:cNvSpPr txBox="1">
            <a:spLocks/>
          </p:cNvSpPr>
          <p:nvPr/>
        </p:nvSpPr>
        <p:spPr>
          <a:xfrm>
            <a:off x="1251343" y="2364221"/>
            <a:ext cx="4278468" cy="3187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SIGNALLING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D6DDF8D-D287-3FAD-BAE1-87C23EB3F4C5}"/>
              </a:ext>
            </a:extLst>
          </p:cNvPr>
          <p:cNvSpPr txBox="1">
            <a:spLocks/>
          </p:cNvSpPr>
          <p:nvPr/>
        </p:nvSpPr>
        <p:spPr>
          <a:xfrm>
            <a:off x="893894" y="3629910"/>
            <a:ext cx="4635917" cy="2258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MARKERE VIGTIGE INFORMATIONER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BRUG BOLD FONT OG KONTRAST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20CFD0F-15DC-ADCB-8CEE-40FEEDAAF70B}"/>
              </a:ext>
            </a:extLst>
          </p:cNvPr>
          <p:cNvSpPr txBox="1">
            <a:spLocks/>
          </p:cNvSpPr>
          <p:nvPr/>
        </p:nvSpPr>
        <p:spPr>
          <a:xfrm>
            <a:off x="2052873" y="1260450"/>
            <a:ext cx="3476938" cy="1103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en-DK" sz="18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nb-NO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MAYER’S 3 PRINCIPLE</a:t>
            </a:r>
            <a:endParaRPr lang="en-DK" sz="3600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83005AB-7009-E317-36A0-3F9B089D8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341" y="739514"/>
            <a:ext cx="5674591" cy="4337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C7802F-42CE-CB9D-9DBE-92180AFDF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041" y="3245781"/>
            <a:ext cx="3821214" cy="3180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A6C7B8-7529-18E7-6AD5-E06CE14F1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4543" y="1535593"/>
            <a:ext cx="2263295" cy="134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19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E54CD1-EE99-97FA-C944-13A9FF2DC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5ADC828-FCB8-A6C6-916E-FAF74A3BF9C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E61CE7-C915-C394-09C7-C4757831AC39}"/>
              </a:ext>
            </a:extLst>
          </p:cNvPr>
          <p:cNvSpPr/>
          <p:nvPr/>
        </p:nvSpPr>
        <p:spPr>
          <a:xfrm>
            <a:off x="4207163" y="2711201"/>
            <a:ext cx="1220217" cy="565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0AE10F5-3965-129E-DA68-E3A09C1AC59E}"/>
              </a:ext>
            </a:extLst>
          </p:cNvPr>
          <p:cNvSpPr txBox="1">
            <a:spLocks/>
          </p:cNvSpPr>
          <p:nvPr/>
        </p:nvSpPr>
        <p:spPr>
          <a:xfrm>
            <a:off x="1251343" y="2364221"/>
            <a:ext cx="4278468" cy="3187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REDUNDANCY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B44707C-6F9C-3D2D-76F4-6F0CEF5B5FC6}"/>
              </a:ext>
            </a:extLst>
          </p:cNvPr>
          <p:cNvSpPr txBox="1">
            <a:spLocks/>
          </p:cNvSpPr>
          <p:nvPr/>
        </p:nvSpPr>
        <p:spPr>
          <a:xfrm>
            <a:off x="893894" y="3629910"/>
            <a:ext cx="4635917" cy="2258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STOP MED AT GENTAGE INFORMATION PÅ SAMME MÅDE FLERE GANGE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ANVEND FLERE BILLEDER OG ILLUSTRATIONER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7984C30-D455-B105-7293-D9499D040F92}"/>
              </a:ext>
            </a:extLst>
          </p:cNvPr>
          <p:cNvSpPr txBox="1">
            <a:spLocks/>
          </p:cNvSpPr>
          <p:nvPr/>
        </p:nvSpPr>
        <p:spPr>
          <a:xfrm>
            <a:off x="2052873" y="1260450"/>
            <a:ext cx="3476938" cy="1103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en-DK" sz="18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nb-NO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MAYER’S 4 PRINCIPLE</a:t>
            </a:r>
            <a:endParaRPr lang="en-DK" sz="36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6218B-7933-B53E-787C-0C5982747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352" y="2364221"/>
            <a:ext cx="5683690" cy="275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18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7104F4-2BCF-BF35-F9C1-CC297DC5B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B7DD97-8442-009B-2C0B-E1F54A79052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E995BA-9E6C-BC99-6D63-093B47AED918}"/>
              </a:ext>
            </a:extLst>
          </p:cNvPr>
          <p:cNvSpPr/>
          <p:nvPr/>
        </p:nvSpPr>
        <p:spPr>
          <a:xfrm>
            <a:off x="4207163" y="2711201"/>
            <a:ext cx="1220217" cy="565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61A3FAF-9493-C5CF-0914-AA0C001C48AD}"/>
              </a:ext>
            </a:extLst>
          </p:cNvPr>
          <p:cNvSpPr txBox="1">
            <a:spLocks/>
          </p:cNvSpPr>
          <p:nvPr/>
        </p:nvSpPr>
        <p:spPr>
          <a:xfrm>
            <a:off x="1251343" y="2364221"/>
            <a:ext cx="4278468" cy="3187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SPATIAL CONTIGUITY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583EE2E-2B83-1245-A3C7-8A5DDD072ACE}"/>
              </a:ext>
            </a:extLst>
          </p:cNvPr>
          <p:cNvSpPr txBox="1">
            <a:spLocks/>
          </p:cNvSpPr>
          <p:nvPr/>
        </p:nvSpPr>
        <p:spPr>
          <a:xfrm>
            <a:off x="893894" y="3629910"/>
            <a:ext cx="4635917" cy="2258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TEXT OG VISUAL ELEMENTER SKAL VÆRE TÆT PÅ HINDANEN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GESTALT: LOVEN OM LIGEHED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4FABD21-98F0-2296-0EF2-3B7066675F76}"/>
              </a:ext>
            </a:extLst>
          </p:cNvPr>
          <p:cNvSpPr txBox="1">
            <a:spLocks/>
          </p:cNvSpPr>
          <p:nvPr/>
        </p:nvSpPr>
        <p:spPr>
          <a:xfrm>
            <a:off x="2052873" y="1260450"/>
            <a:ext cx="3476938" cy="1103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en-DK" sz="18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nb-NO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MAYER’S 5 PRINCIPLE</a:t>
            </a:r>
            <a:endParaRPr lang="en-DK" sz="3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63604-8242-F4EA-C3CE-0C3F377D0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342" y="3169128"/>
            <a:ext cx="3821214" cy="31803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7E6F30-43D0-630A-3218-9651FB1C1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580" y="348100"/>
            <a:ext cx="5242737" cy="25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75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D4C169-ACB7-5D25-52EC-1F9C8F13A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8AF7C2-5A47-57FA-19C9-387F0120011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351758-D266-B153-EF1A-5F6FCBBC4849}"/>
              </a:ext>
            </a:extLst>
          </p:cNvPr>
          <p:cNvSpPr/>
          <p:nvPr/>
        </p:nvSpPr>
        <p:spPr>
          <a:xfrm>
            <a:off x="4207163" y="2711201"/>
            <a:ext cx="1220217" cy="565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3A27E-8AC8-248B-9920-B11E2C2C444F}"/>
              </a:ext>
            </a:extLst>
          </p:cNvPr>
          <p:cNvSpPr txBox="1">
            <a:spLocks/>
          </p:cNvSpPr>
          <p:nvPr/>
        </p:nvSpPr>
        <p:spPr>
          <a:xfrm>
            <a:off x="1251343" y="2364221"/>
            <a:ext cx="4278468" cy="3187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TEMPORAL CONTIGUITY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D85C0F5-DF64-13D3-8676-F910C1C2BD3F}"/>
              </a:ext>
            </a:extLst>
          </p:cNvPr>
          <p:cNvSpPr txBox="1">
            <a:spLocks/>
          </p:cNvSpPr>
          <p:nvPr/>
        </p:nvSpPr>
        <p:spPr>
          <a:xfrm>
            <a:off x="893894" y="3629910"/>
            <a:ext cx="4635917" cy="2258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TEXT OG BILLEDER SKAL KOMME PÅ SAMME TID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ANIMATION OG TEXT SKAL IKKE VÆRE DELAYED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4093D4B-0A77-F867-44C2-DCEB2BC01BB3}"/>
              </a:ext>
            </a:extLst>
          </p:cNvPr>
          <p:cNvSpPr txBox="1">
            <a:spLocks/>
          </p:cNvSpPr>
          <p:nvPr/>
        </p:nvSpPr>
        <p:spPr>
          <a:xfrm>
            <a:off x="2052873" y="1260450"/>
            <a:ext cx="3476938" cy="1103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en-DK" sz="18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nb-NO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MAYER’S 6 PRINCIPLE</a:t>
            </a:r>
            <a:endParaRPr lang="en-DK" sz="36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189174-1405-7067-3D09-F6ACB4E13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114330"/>
            <a:ext cx="5971032" cy="27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D466F0-B1CA-0873-878F-9F4BC1AA9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7190B4-9051-6751-C326-16BCD30EE6C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48C0B6-9CB4-30F3-447D-D84C84730C2C}"/>
              </a:ext>
            </a:extLst>
          </p:cNvPr>
          <p:cNvSpPr/>
          <p:nvPr/>
        </p:nvSpPr>
        <p:spPr>
          <a:xfrm>
            <a:off x="4207163" y="2711201"/>
            <a:ext cx="1220217" cy="565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C32CB-A560-3EF4-902D-9403D239FCB3}"/>
              </a:ext>
            </a:extLst>
          </p:cNvPr>
          <p:cNvSpPr txBox="1">
            <a:spLocks/>
          </p:cNvSpPr>
          <p:nvPr/>
        </p:nvSpPr>
        <p:spPr>
          <a:xfrm>
            <a:off x="1251343" y="2364221"/>
            <a:ext cx="4278468" cy="3187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SEGMENTING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F6BAD8-3E43-CA20-442E-166237C70017}"/>
              </a:ext>
            </a:extLst>
          </p:cNvPr>
          <p:cNvSpPr txBox="1">
            <a:spLocks/>
          </p:cNvSpPr>
          <p:nvPr/>
        </p:nvSpPr>
        <p:spPr>
          <a:xfrm>
            <a:off x="893894" y="3629910"/>
            <a:ext cx="4635917" cy="2258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SEGMENT AF INFORMATIONER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SKÆRE INFORMATION I FLERE DELE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8BDDC67-66B6-CDE3-F798-28A6A474E57C}"/>
              </a:ext>
            </a:extLst>
          </p:cNvPr>
          <p:cNvSpPr txBox="1">
            <a:spLocks/>
          </p:cNvSpPr>
          <p:nvPr/>
        </p:nvSpPr>
        <p:spPr>
          <a:xfrm>
            <a:off x="2052873" y="1260450"/>
            <a:ext cx="3476938" cy="1103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en-DK" sz="18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nb-NO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MAYER’S 7 PRINCIPLE</a:t>
            </a:r>
            <a:endParaRPr lang="en-DK" sz="3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0EC0ED-A9C2-C611-5DDD-BAB339B56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352" y="2364221"/>
            <a:ext cx="5683690" cy="275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16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52B55C75B18A347B322D95909DDA757" ma:contentTypeVersion="9" ma:contentTypeDescription="Opret et nyt dokument." ma:contentTypeScope="" ma:versionID="0aa01508069c5961a2c7a4b2c2c0afd8">
  <xsd:schema xmlns:xsd="http://www.w3.org/2001/XMLSchema" xmlns:xs="http://www.w3.org/2001/XMLSchema" xmlns:p="http://schemas.microsoft.com/office/2006/metadata/properties" xmlns:ns3="bead18b1-ae6e-4712-84ad-8a48a0d74569" xmlns:ns4="a97cf567-e3a0-40c4-b740-75b11bfba5f7" targetNamespace="http://schemas.microsoft.com/office/2006/metadata/properties" ma:root="true" ma:fieldsID="eafd56a872e7b48393f404087313795d" ns3:_="" ns4:_="">
    <xsd:import namespace="bead18b1-ae6e-4712-84ad-8a48a0d74569"/>
    <xsd:import namespace="a97cf567-e3a0-40c4-b740-75b11bfba5f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ad18b1-ae6e-4712-84ad-8a48a0d745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7cf567-e3a0-40c4-b740-75b11bfba5f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værdi for deling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ead18b1-ae6e-4712-84ad-8a48a0d74569" xsi:nil="true"/>
  </documentManagement>
</p:properties>
</file>

<file path=customXml/itemProps1.xml><?xml version="1.0" encoding="utf-8"?>
<ds:datastoreItem xmlns:ds="http://schemas.openxmlformats.org/officeDocument/2006/customXml" ds:itemID="{43C3ABC7-5AA1-4D5E-814F-FF4096D74A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ad18b1-ae6e-4712-84ad-8a48a0d74569"/>
    <ds:schemaRef ds:uri="a97cf567-e3a0-40c4-b740-75b11bfba5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4A2112-1BBF-481D-9219-1650866657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96DC1FA-2665-4506-85A6-AF1E0577FA24}">
  <ds:schemaRefs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bead18b1-ae6e-4712-84ad-8a48a0d74569"/>
    <ds:schemaRef ds:uri="http://schemas.microsoft.com/office/2006/documentManagement/types"/>
    <ds:schemaRef ds:uri="a97cf567-e3a0-40c4-b740-75b11bfba5f7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245</Words>
  <Application>Microsoft Office PowerPoint</Application>
  <PresentationFormat>Widescreen</PresentationFormat>
  <Paragraphs>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Office Theme</vt:lpstr>
      <vt:lpstr>12 PRINCIPLES</vt:lpstr>
      <vt:lpstr>DEFINITION</vt:lpstr>
      <vt:lpstr>MULTIMEDIA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BJ FOGG | MAYER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Oleg Sechovcov</dc:creator>
  <cp:lastModifiedBy>Oleg Sechovcov</cp:lastModifiedBy>
  <cp:revision>19</cp:revision>
  <dcterms:created xsi:type="dcterms:W3CDTF">2025-01-20T10:08:25Z</dcterms:created>
  <dcterms:modified xsi:type="dcterms:W3CDTF">2025-01-20T15:53:57Z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0x010100F52B55C75B18A347B322D95909DDA757</vt:lpwstr>
  </property>
</Properties>
</file>